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0" r:id="rId2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0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1B52EAD-E4F5-4BBA-9E1E-16AD1F4D3CEB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0450992-0BDA-46B9-96A2-6714B73B417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31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3198-552D-6AFD-29E4-9CC09375A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83AF4-D0C9-50E9-C495-5B5C3ABB7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63AEF-4527-F985-75AD-802B80E0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4E7B0-3F10-CB31-634E-B6F5D7A8F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74532-0A83-01C8-EB89-055DC05A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44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AF91F-10D3-85EB-F090-C87F5A17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44615-374E-2902-987C-3B3849358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AC6CC-BAA8-5758-EEFF-6D7CF7EF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01C68-9EDD-5037-20E5-A34E8A6F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DEFDB-7686-8BEF-24B6-9BE082B0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7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8559-CD32-EA5A-863A-643CB26A5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8C003-5D10-ECBE-8825-B9F5BF7FB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A0D0C-729D-184B-8B07-521190244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30DFC-431E-7EBD-F152-04CA3A3E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F4F9D-8389-1F4E-0A84-2C776282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56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85ED-0164-867D-1515-F7723EAF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60E97-5277-DBC6-3620-0F22E082F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BCC0D-9A13-159F-9FE4-94493FD2C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5A299-BC93-F831-8383-5F5D1D68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F3CB8-CC17-6A43-3CDC-5239FD618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A9F67-373E-6812-176B-D505D597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56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1D62-1A6B-2C29-2408-A732FF6BA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E80FC-5474-57EC-A254-73C04FED7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B3A60-D2EA-FE7F-FBEE-ADBF8F06B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C2606E-B8BB-3D8C-87EA-C999ABB03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3466E-6626-51D7-BE71-3C88B6E02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FD45D-6150-67CB-AB97-76FCEEF0D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E608AA-CEDC-184C-A5B4-7A945A22F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E6B83-B903-4387-B78A-AF1E86759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90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3057-2584-8C78-2A85-64B2C2E2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D115F3-10B0-963B-1A4F-38749BB2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EA25B-AAF6-0301-458B-4D8F59EE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0F298-1907-62B7-0037-7BFF023BD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57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789E2-F7E7-6DB2-ADC8-E00C97A4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2A9BB-56C5-9D4B-5C80-4BC47F5C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713B2-C50F-6012-0FB0-4AB03A93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3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2542-A21E-B3DF-A19F-886FE070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D414C-D681-8D67-267A-A502A5742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53793-AFC3-93FA-A3FA-2E33FC154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0ABD3-27B5-5DE7-E99A-BA88099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05A98-1EA3-ABCD-D958-F5C5A26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67B84-C0B8-1BC5-9E6A-9C1D7447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13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41FAE-ABC7-45C0-2AB5-BDFAF46B4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26FFA-FA93-A395-0525-B820CE555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EE0EF-E761-85D4-EF67-CF51A2CC9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6AD01-A90F-9BA4-508C-826F963A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CC3D1-4DB8-A4ED-4EC9-99EC796D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F4A0C-07C8-0059-6658-20742AA6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99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65DB-A089-896C-1D34-14EB79DB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AB247-038D-6303-CA0C-EA7820C348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40EA1-0815-4347-4028-12A78F32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259B2-205F-E8B6-2629-F1FF3C78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58588-7943-9204-4316-DB1076FC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3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FD9895-3889-F047-F8CD-BC9C383EF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5DD97-EB97-A9E6-20D1-227F0687E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5E797-FCC6-08FB-7406-0FA2E09E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C9A1C-337A-B176-3DD4-EC6E0179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1917B-6A80-29C8-53B1-7393224D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031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23A8C4-1E82-F6CD-3223-DB5E838DC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3971A-122A-0450-2C41-694475C30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CBB84-0646-668C-E768-D4AFE9ED6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D9B6F-663A-4A98-8EDD-04B11FC39005}" type="datetimeFigureOut">
              <a:rPr lang="en-GB" smtClean="0"/>
              <a:t>15/05/2025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BF639-08A2-07A4-9A05-A68F3671E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BF28-EDAF-56B6-EC02-827A4E446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17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166255" y="358768"/>
            <a:ext cx="11841525" cy="477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Treasurer’s Report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b="1" i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Accounts - Financial Year and Calendar Year 202</a:t>
            </a:r>
            <a:r>
              <a:rPr lang="en-GB" sz="2800" b="1" i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</a:t>
            </a:r>
            <a:endParaRPr lang="en-GB" sz="2800" b="1" i="1" u="sng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Opening Balance 	      £390.88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Bank             £350.88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Cash In Hand £</a:t>
            </a: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40.00</a:t>
            </a:r>
          </a:p>
          <a:p>
            <a:pPr>
              <a:lnSpc>
                <a:spcPct val="107000"/>
              </a:lnSpc>
            </a:pPr>
            <a:endParaRPr lang="en-GB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Closing Balance 	      £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301.02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Bank             £261.02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Cash In Hand £ </a:t>
            </a:r>
            <a:r>
              <a:rPr lang="en-GB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40.00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1E969519-FD17-727C-A4CC-5FF4D14E7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206024"/>
              </p:ext>
            </p:extLst>
          </p:nvPr>
        </p:nvGraphicFramePr>
        <p:xfrm>
          <a:off x="749564" y="5091182"/>
          <a:ext cx="1091939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120193908"/>
                    </a:ext>
                  </a:extLst>
                </a:gridCol>
                <a:gridCol w="5432992">
                  <a:extLst>
                    <a:ext uri="{9D8B030D-6E8A-4147-A177-3AD203B41FA5}">
                      <a16:colId xmlns:a16="http://schemas.microsoft.com/office/drawing/2014/main" val="289873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Out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6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£1158.01 – payments for events</a:t>
                      </a:r>
                    </a:p>
                    <a:p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£360.82 - donation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£1608.69 – Group events (Christmas meal, bowling etc)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611664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080D99-79DF-C54C-896D-AC3689FDB0C4}"/>
              </a:ext>
            </a:extLst>
          </p:cNvPr>
          <p:cNvCxnSpPr>
            <a:cxnSpLocks/>
          </p:cNvCxnSpPr>
          <p:nvPr/>
        </p:nvCxnSpPr>
        <p:spPr>
          <a:xfrm>
            <a:off x="6209260" y="5317722"/>
            <a:ext cx="0" cy="141732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452555-3ED2-B019-E8DD-F35E000EC130}"/>
              </a:ext>
            </a:extLst>
          </p:cNvPr>
          <p:cNvCxnSpPr>
            <a:cxnSpLocks/>
          </p:cNvCxnSpPr>
          <p:nvPr/>
        </p:nvCxnSpPr>
        <p:spPr>
          <a:xfrm>
            <a:off x="3768436" y="5182923"/>
            <a:ext cx="4673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595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71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Hiscock</dc:creator>
  <cp:lastModifiedBy>Nik Huckerby-Brown</cp:lastModifiedBy>
  <cp:revision>17</cp:revision>
  <cp:lastPrinted>2023-05-17T09:20:10Z</cp:lastPrinted>
  <dcterms:created xsi:type="dcterms:W3CDTF">2022-06-21T14:34:50Z</dcterms:created>
  <dcterms:modified xsi:type="dcterms:W3CDTF">2025-05-15T18:03:00Z</dcterms:modified>
</cp:coreProperties>
</file>